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overhead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18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037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5562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075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59376" algn="l" defTabSz="90375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11251" algn="l" defTabSz="90375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63126" algn="l" defTabSz="90375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15001" algn="l" defTabSz="90375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 preferSingleView="1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E898683-5742-45BC-A3C1-3C0FA2E9ADE5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6FC33FE-5348-4BEA-948D-B1AE96FE43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435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92C5D50-92E6-470C-80C2-01B98B9E155B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F570940-AD2D-4D19-B6F5-9425EAE7BF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976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18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3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562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0750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59376" algn="l" defTabSz="903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11251" algn="l" defTabSz="903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3126" algn="l" defTabSz="903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15001" algn="l" defTabSz="903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03425" y="744538"/>
            <a:ext cx="27908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BA3528-7FBC-42F7-B925-43EC491CC88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24153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2840576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599"/>
            <a:ext cx="4800600" cy="23368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1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3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5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7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1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3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113C-4019-40BD-BAE2-963B0424E6E1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1239-5D87-4ABE-87AE-889066D7E9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04B70-38F4-4BE2-9CC8-10450583BB33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1A6A5-6E27-4C66-9ED0-27632BBB44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5" y="366187"/>
            <a:ext cx="1543051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3" y="366187"/>
            <a:ext cx="4514851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26EE-350F-44CD-A2C5-9C10F93DC83E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04AEF-DF2F-442C-9F2D-96C6F7FC57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B7DCE-6EFA-4B5A-85D8-2895DB5F9A46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FE068-F571-4AEA-874B-F35F8560F9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0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18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3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56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075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593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11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631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15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76E7-7686-47EC-BEB9-0E7BD6364B98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F2FCD-465D-451E-A26A-55D7CE1F81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6" y="2133607"/>
            <a:ext cx="3028951" cy="6034618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3" y="2133607"/>
            <a:ext cx="3028951" cy="6034618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015E-907C-4464-B365-5E45B5D128F7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3BF3-06D7-4126-88F5-C222268217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9"/>
            <a:ext cx="3030142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875" indent="0">
              <a:buNone/>
              <a:defRPr sz="2000" b="1"/>
            </a:lvl2pPr>
            <a:lvl3pPr marL="903750" indent="0">
              <a:buNone/>
              <a:defRPr sz="1800" b="1"/>
            </a:lvl3pPr>
            <a:lvl4pPr marL="1355626" indent="0">
              <a:buNone/>
              <a:defRPr sz="1600" b="1"/>
            </a:lvl4pPr>
            <a:lvl5pPr marL="1807501" indent="0">
              <a:buNone/>
              <a:defRPr sz="1600" b="1"/>
            </a:lvl5pPr>
            <a:lvl6pPr marL="2259376" indent="0">
              <a:buNone/>
              <a:defRPr sz="1600" b="1"/>
            </a:lvl6pPr>
            <a:lvl7pPr marL="2711251" indent="0">
              <a:buNone/>
              <a:defRPr sz="1600" b="1"/>
            </a:lvl7pPr>
            <a:lvl8pPr marL="3163126" indent="0">
              <a:buNone/>
              <a:defRPr sz="1600" b="1"/>
            </a:lvl8pPr>
            <a:lvl9pPr marL="3615001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4"/>
            <a:ext cx="3030142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046819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875" indent="0">
              <a:buNone/>
              <a:defRPr sz="2000" b="1"/>
            </a:lvl2pPr>
            <a:lvl3pPr marL="903750" indent="0">
              <a:buNone/>
              <a:defRPr sz="1800" b="1"/>
            </a:lvl3pPr>
            <a:lvl4pPr marL="1355626" indent="0">
              <a:buNone/>
              <a:defRPr sz="1600" b="1"/>
            </a:lvl4pPr>
            <a:lvl5pPr marL="1807501" indent="0">
              <a:buNone/>
              <a:defRPr sz="1600" b="1"/>
            </a:lvl5pPr>
            <a:lvl6pPr marL="2259376" indent="0">
              <a:buNone/>
              <a:defRPr sz="1600" b="1"/>
            </a:lvl6pPr>
            <a:lvl7pPr marL="2711251" indent="0">
              <a:buNone/>
              <a:defRPr sz="1600" b="1"/>
            </a:lvl7pPr>
            <a:lvl8pPr marL="3163126" indent="0">
              <a:buNone/>
              <a:defRPr sz="1600" b="1"/>
            </a:lvl8pPr>
            <a:lvl9pPr marL="3615001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2899834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BFC78-B66B-4F8E-AFD0-90B389A7E6CA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756C-E3CA-4452-A1DE-075AAA0640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BD9A-9682-4473-BB84-84803A8628BE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A8C87-A601-4F24-81B2-8B723E4345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FDDAE-97A7-4226-8ACA-3B1FD9E4A77A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EC4C5-4F58-4F7C-85C1-468A95EBBB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64069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1875" indent="0">
              <a:buNone/>
              <a:defRPr sz="1200"/>
            </a:lvl2pPr>
            <a:lvl3pPr marL="903750" indent="0">
              <a:buNone/>
              <a:defRPr sz="900"/>
            </a:lvl3pPr>
            <a:lvl4pPr marL="1355626" indent="0">
              <a:buNone/>
              <a:defRPr sz="800"/>
            </a:lvl4pPr>
            <a:lvl5pPr marL="1807501" indent="0">
              <a:buNone/>
              <a:defRPr sz="800"/>
            </a:lvl5pPr>
            <a:lvl6pPr marL="2259376" indent="0">
              <a:buNone/>
              <a:defRPr sz="800"/>
            </a:lvl6pPr>
            <a:lvl7pPr marL="2711251" indent="0">
              <a:buNone/>
              <a:defRPr sz="800"/>
            </a:lvl7pPr>
            <a:lvl8pPr marL="3163126" indent="0">
              <a:buNone/>
              <a:defRPr sz="800"/>
            </a:lvl8pPr>
            <a:lvl9pPr marL="3615001" indent="0">
              <a:buNone/>
              <a:defRPr sz="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FB4C-521E-48E7-9662-CF2E92F68D06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444D7-A477-478B-BBA9-EF8CB1D502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7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1875" indent="0">
              <a:buNone/>
              <a:defRPr sz="2700"/>
            </a:lvl2pPr>
            <a:lvl3pPr marL="903750" indent="0">
              <a:buNone/>
              <a:defRPr sz="2400"/>
            </a:lvl3pPr>
            <a:lvl4pPr marL="1355626" indent="0">
              <a:buNone/>
              <a:defRPr sz="2000"/>
            </a:lvl4pPr>
            <a:lvl5pPr marL="1807501" indent="0">
              <a:buNone/>
              <a:defRPr sz="2000"/>
            </a:lvl5pPr>
            <a:lvl6pPr marL="2259376" indent="0">
              <a:buNone/>
              <a:defRPr sz="2000"/>
            </a:lvl6pPr>
            <a:lvl7pPr marL="2711251" indent="0">
              <a:buNone/>
              <a:defRPr sz="2000"/>
            </a:lvl7pPr>
            <a:lvl8pPr marL="3163126" indent="0">
              <a:buNone/>
              <a:defRPr sz="2000"/>
            </a:lvl8pPr>
            <a:lvl9pPr marL="3615001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8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1875" indent="0">
              <a:buNone/>
              <a:defRPr sz="1200"/>
            </a:lvl2pPr>
            <a:lvl3pPr marL="903750" indent="0">
              <a:buNone/>
              <a:defRPr sz="900"/>
            </a:lvl3pPr>
            <a:lvl4pPr marL="1355626" indent="0">
              <a:buNone/>
              <a:defRPr sz="800"/>
            </a:lvl4pPr>
            <a:lvl5pPr marL="1807501" indent="0">
              <a:buNone/>
              <a:defRPr sz="800"/>
            </a:lvl5pPr>
            <a:lvl6pPr marL="2259376" indent="0">
              <a:buNone/>
              <a:defRPr sz="800"/>
            </a:lvl6pPr>
            <a:lvl7pPr marL="2711251" indent="0">
              <a:buNone/>
              <a:defRPr sz="800"/>
            </a:lvl7pPr>
            <a:lvl8pPr marL="3163126" indent="0">
              <a:buNone/>
              <a:defRPr sz="800"/>
            </a:lvl8pPr>
            <a:lvl9pPr marL="3615001" indent="0">
              <a:buNone/>
              <a:defRPr sz="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786D-C67B-4E65-AA39-FCC5F7E76BB8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F0A2C-DB3E-4695-A57A-FA7E5DB967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5" tIns="45187" rIns="90375" bIns="451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133603"/>
            <a:ext cx="6172200" cy="603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5" tIns="45187" rIns="90375" bIns="451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8475670"/>
            <a:ext cx="1600200" cy="485775"/>
          </a:xfrm>
          <a:prstGeom prst="rect">
            <a:avLst/>
          </a:prstGeom>
        </p:spPr>
        <p:txBody>
          <a:bodyPr vert="horz" lIns="90375" tIns="45187" rIns="90375" bIns="4518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A5D893-8264-4E3A-82E3-DD5A47761F09}" type="datetimeFigureOut">
              <a:rPr lang="fr-FR"/>
              <a:pPr>
                <a:defRPr/>
              </a:pPr>
              <a:t>20/05/2015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2" y="8475670"/>
            <a:ext cx="2171700" cy="485775"/>
          </a:xfrm>
          <a:prstGeom prst="rect">
            <a:avLst/>
          </a:prstGeom>
        </p:spPr>
        <p:txBody>
          <a:bodyPr vert="horz" lIns="90375" tIns="45187" rIns="90375" bIns="4518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8475670"/>
            <a:ext cx="1600200" cy="485775"/>
          </a:xfrm>
          <a:prstGeom prst="rect">
            <a:avLst/>
          </a:prstGeom>
        </p:spPr>
        <p:txBody>
          <a:bodyPr vert="horz" lIns="90375" tIns="45187" rIns="90375" bIns="4518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65851C-0507-4ABB-B7D8-3761A07EAA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1875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03750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5562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07501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38907" indent="-3389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4297" indent="-2824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29688" indent="-22593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1563" indent="-22593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438" indent="-22593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5314" indent="-225937" algn="l" defTabSz="9037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7188" indent="-225937" algn="l" defTabSz="9037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9063" indent="-225937" algn="l" defTabSz="9037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40939" indent="-225937" algn="l" defTabSz="9037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037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875" algn="l" defTabSz="9037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3750" algn="l" defTabSz="9037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626" algn="l" defTabSz="9037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7501" algn="l" defTabSz="9037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9376" algn="l" defTabSz="9037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1251" algn="l" defTabSz="9037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3126" algn="l" defTabSz="9037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5001" algn="l" defTabSz="9037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Users\J49474\Documents\PERSO\Théatre\2015\Lucky-Charms-Dining-with-Al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6858000" cy="914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ZoneTexte 9"/>
          <p:cNvSpPr txBox="1">
            <a:spLocks noChangeArrowheads="1"/>
          </p:cNvSpPr>
          <p:nvPr/>
        </p:nvSpPr>
        <p:spPr bwMode="auto">
          <a:xfrm>
            <a:off x="1196978" y="26989"/>
            <a:ext cx="4689475" cy="36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75" tIns="45187" rIns="90375" bIns="45187"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 Compagnie Bob&amp;</a:t>
            </a:r>
            <a:r>
              <a:rPr lang="fr-FR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Aglaë</a:t>
            </a:r>
            <a:r>
              <a:rPr lang="fr-FR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présente: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060850" y="1580904"/>
            <a:ext cx="10296526" cy="584774"/>
          </a:xfrm>
          <a:prstGeom prst="rect">
            <a:avLst/>
          </a:prstGeom>
          <a:noFill/>
        </p:spPr>
        <p:txBody>
          <a:bodyPr lIns="90375" tIns="45187" rIns="90375" bIns="45187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bg1"/>
                </a:solidFill>
                <a:latin typeface="+mj-lt"/>
                <a:cs typeface="Rod" pitchFamily="49" charset="-79"/>
              </a:rPr>
              <a:t>Du 21 au 25 Juin 2015 21h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16632" y="405995"/>
            <a:ext cx="6048672" cy="3170099"/>
          </a:xfrm>
          <a:prstGeom prst="rect">
            <a:avLst/>
          </a:prstGeom>
          <a:noFill/>
        </p:spPr>
        <p:txBody>
          <a:bodyPr lIns="90375" tIns="45187" rIns="90375" bIns="45187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9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monospaced for SAP" pitchFamily="49" charset="0"/>
                <a:cs typeface="Rod" pitchFamily="49" charset="-79"/>
              </a:rPr>
              <a:t>OPEN 	HOUSE</a:t>
            </a:r>
          </a:p>
        </p:txBody>
      </p:sp>
      <p:sp>
        <p:nvSpPr>
          <p:cNvPr id="2054" name="ZoneTexte 13"/>
          <p:cNvSpPr txBox="1">
            <a:spLocks noChangeArrowheads="1"/>
          </p:cNvSpPr>
          <p:nvPr/>
        </p:nvSpPr>
        <p:spPr bwMode="auto">
          <a:xfrm>
            <a:off x="115890" y="3194556"/>
            <a:ext cx="3744912" cy="36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75" tIns="45187" rIns="90375" bIns="45187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Mise en scène: Joël Coté</a:t>
            </a:r>
          </a:p>
        </p:txBody>
      </p:sp>
      <p:sp>
        <p:nvSpPr>
          <p:cNvPr id="2055" name="ZoneTexte 14"/>
          <p:cNvSpPr txBox="1">
            <a:spLocks noChangeArrowheads="1"/>
          </p:cNvSpPr>
          <p:nvPr/>
        </p:nvSpPr>
        <p:spPr bwMode="auto">
          <a:xfrm>
            <a:off x="44450" y="7354891"/>
            <a:ext cx="3455988" cy="178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75" tIns="45187" rIns="90375" bIns="45187">
            <a:sp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Théâtre </a:t>
            </a:r>
            <a:r>
              <a:rPr lang="fr-FR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Confluences</a:t>
            </a:r>
          </a:p>
          <a:p>
            <a:pPr>
              <a:defRPr/>
            </a:pPr>
            <a:r>
              <a:rPr lang="fr-FR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190, Boulevard de Charonne</a:t>
            </a:r>
          </a:p>
          <a:p>
            <a:pPr>
              <a:defRPr/>
            </a:pPr>
            <a:r>
              <a:rPr lang="fr-FR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75020 Paris</a:t>
            </a:r>
          </a:p>
          <a:p>
            <a:pPr>
              <a:defRPr/>
            </a:pPr>
            <a:r>
              <a:rPr lang="fr-FR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Métro Alexandre Dumas</a:t>
            </a:r>
          </a:p>
          <a:p>
            <a:pPr>
              <a:defRPr/>
            </a:pPr>
            <a:r>
              <a:rPr lang="fr-FR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Infos/Réservation:</a:t>
            </a:r>
            <a:endParaRPr lang="fr-FR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defRPr/>
            </a:pPr>
            <a:r>
              <a:rPr lang="fr-FR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www.BilletReduc.com</a:t>
            </a:r>
            <a:endParaRPr lang="fr-FR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56" name="ZoneTexte 15"/>
          <p:cNvSpPr txBox="1">
            <a:spLocks noChangeArrowheads="1"/>
          </p:cNvSpPr>
          <p:nvPr/>
        </p:nvSpPr>
        <p:spPr bwMode="auto">
          <a:xfrm>
            <a:off x="2492383" y="7812365"/>
            <a:ext cx="4392613" cy="123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75" tIns="45187" rIns="90375" bIns="45187"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Paul Edouard </a:t>
            </a:r>
            <a:r>
              <a:rPr lang="fr-FR" sz="12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Burel</a:t>
            </a: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, Julie </a:t>
            </a:r>
            <a:r>
              <a:rPr lang="fr-FR" sz="12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Heyraud</a:t>
            </a: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, </a:t>
            </a:r>
          </a:p>
          <a:p>
            <a:pPr algn="r">
              <a:defRPr/>
            </a:pP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Romain </a:t>
            </a:r>
            <a:r>
              <a:rPr lang="fr-FR" sz="12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Lebegue</a:t>
            </a: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, Caroline </a:t>
            </a:r>
            <a:r>
              <a:rPr lang="fr-FR" sz="12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Lecouffe</a:t>
            </a: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,</a:t>
            </a:r>
          </a:p>
          <a:p>
            <a:pPr algn="r">
              <a:defRPr/>
            </a:pP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Françoise </a:t>
            </a:r>
            <a:r>
              <a:rPr lang="fr-FR" sz="12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Melluso</a:t>
            </a: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, Isabelle </a:t>
            </a:r>
            <a:r>
              <a:rPr lang="fr-FR" sz="12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Mopin</a:t>
            </a: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,</a:t>
            </a:r>
          </a:p>
          <a:p>
            <a:pPr algn="r">
              <a:defRPr/>
            </a:pP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Sandra </a:t>
            </a:r>
            <a:r>
              <a:rPr lang="fr-FR" sz="12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Odear</a:t>
            </a: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, Emilie Pineau,</a:t>
            </a:r>
          </a:p>
          <a:p>
            <a:pPr algn="r">
              <a:defRPr/>
            </a:pP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Kathleen Rougier, Xavier </a:t>
            </a:r>
            <a:r>
              <a:rPr lang="fr-FR" sz="12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Théoleyre</a:t>
            </a: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,</a:t>
            </a:r>
          </a:p>
          <a:p>
            <a:pPr algn="r">
              <a:defRPr/>
            </a:pPr>
            <a:r>
              <a:rPr lang="fr-FR" sz="12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Alice </a:t>
            </a:r>
            <a:r>
              <a:rPr lang="fr-FR" sz="1200" dirty="0" err="1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Verpillot</a:t>
            </a:r>
            <a:endParaRPr lang="fr-FR" sz="1200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69</Words>
  <Application>Microsoft Office PowerPoint</Application>
  <PresentationFormat>Transparent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monospaced for SAP</vt:lpstr>
      <vt:lpstr>Calibri</vt:lpstr>
      <vt:lpstr>Rod</vt:lpstr>
      <vt:lpstr>Thème Office</vt:lpstr>
      <vt:lpstr>Présentation PowerPoint</vt:lpstr>
    </vt:vector>
  </TitlesOfParts>
  <Company>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J49474</dc:creator>
  <cp:lastModifiedBy>joel cote</cp:lastModifiedBy>
  <cp:revision>34</cp:revision>
  <dcterms:created xsi:type="dcterms:W3CDTF">2015-05-16T10:22:53Z</dcterms:created>
  <dcterms:modified xsi:type="dcterms:W3CDTF">2015-05-20T14:09:21Z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ord_uged_restriction">
    <vt:lpwstr>Pas de précaution particulière.</vt:lpwstr>
  </property>
  <property fmtid="{D5CDD505-2E9C-101B-9397-08002B2CF9AE}" pid="3" name="P_uged_restriction">
    <vt:lpwstr>Libre</vt:lpwstr>
  </property>
</Properties>
</file>